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84" r:id="rId5"/>
    <p:sldId id="287" r:id="rId6"/>
    <p:sldId id="262" r:id="rId7"/>
    <p:sldId id="265" r:id="rId8"/>
    <p:sldId id="266" r:id="rId9"/>
    <p:sldId id="268" r:id="rId10"/>
    <p:sldId id="269" r:id="rId11"/>
    <p:sldId id="270" r:id="rId12"/>
    <p:sldId id="271" r:id="rId13"/>
    <p:sldId id="272" r:id="rId14"/>
    <p:sldId id="273" r:id="rId15"/>
    <p:sldId id="288" r:id="rId16"/>
    <p:sldId id="290" r:id="rId17"/>
    <p:sldId id="274" r:id="rId18"/>
    <p:sldId id="275" r:id="rId19"/>
    <p:sldId id="277" r:id="rId20"/>
    <p:sldId id="278" r:id="rId21"/>
    <p:sldId id="291" r:id="rId22"/>
    <p:sldId id="279" r:id="rId23"/>
    <p:sldId id="286" r:id="rId24"/>
    <p:sldId id="280" r:id="rId25"/>
    <p:sldId id="281" r:id="rId26"/>
    <p:sldId id="282"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878BD-CB93-37AE-02B9-DCDCEA47D0FA}" v="488" dt="2022-12-10T13:51:22.966"/>
    <p1510:client id="{5946C6B7-C708-603C-B797-ED4E6FF1817E}" v="213" dt="2022-12-10T03:42:42.666"/>
    <p1510:client id="{8214F778-3A78-9BE9-76E9-FD76B0423889}" v="900" dt="2022-12-10T15:21:09.904"/>
    <p1510:client id="{8CE282B0-D6A0-122D-ED24-2A55C1EB8AE2}" v="58" dt="2022-12-10T14:59:14.772"/>
    <p1510:client id="{9555C511-CD33-483A-B3D0-83C4250E15EF}" v="6" dt="2022-12-10T12:33:49.238"/>
    <p1510:client id="{CD643A5B-FE2A-D2D8-64A9-0D0B10F4EF86}" v="780" dt="2022-12-10T16:04:56.397"/>
    <p1510:client id="{F3D011A9-95A4-ECBA-9C83-64F25C6CD69A}" v="223" dt="2022-12-10T05:47:13.167"/>
    <p1510:client id="{F600FCA9-C311-A72C-0A69-DB21AEF99042}" v="158" dt="2022-12-10T13:35:11.457"/>
    <p1510:client id="{F8B0AE1E-F5F3-DD0D-EB3C-832D9E4A035D}" v="5" dt="2022-12-10T03:16:25.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87B40-8EA4-491B-ADB4-73BCCC24221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FF93E04-4D41-4B56-B14D-BB22D18FF0A1}">
      <dgm:prSet/>
      <dgm:spPr/>
      <dgm:t>
        <a:bodyPr/>
        <a:lstStyle/>
        <a:p>
          <a:r>
            <a:rPr lang="en-US" b="1" dirty="0">
              <a:latin typeface="Calibri Light" panose="020F0302020204030204"/>
            </a:rPr>
            <a:t>Front-End</a:t>
          </a:r>
          <a:br>
            <a:rPr lang="en-US" b="1" dirty="0"/>
          </a:br>
          <a:endParaRPr lang="en-US" dirty="0"/>
        </a:p>
      </dgm:t>
    </dgm:pt>
    <dgm:pt modelId="{19C2C4DE-A891-44D8-98C3-9C1396530B3C}" type="parTrans" cxnId="{66554606-AF29-461C-9996-74F471CCBCE6}">
      <dgm:prSet/>
      <dgm:spPr/>
      <dgm:t>
        <a:bodyPr/>
        <a:lstStyle/>
        <a:p>
          <a:endParaRPr lang="en-US"/>
        </a:p>
      </dgm:t>
    </dgm:pt>
    <dgm:pt modelId="{99F332B8-1A27-4A62-B24D-1B08478E557B}" type="sibTrans" cxnId="{66554606-AF29-461C-9996-74F471CCBCE6}">
      <dgm:prSet/>
      <dgm:spPr/>
      <dgm:t>
        <a:bodyPr/>
        <a:lstStyle/>
        <a:p>
          <a:endParaRPr lang="en-US"/>
        </a:p>
      </dgm:t>
    </dgm:pt>
    <dgm:pt modelId="{92933BA8-A74A-4700-B03E-60079789A2D7}">
      <dgm:prSet/>
      <dgm:spPr/>
      <dgm:t>
        <a:bodyPr/>
        <a:lstStyle/>
        <a:p>
          <a:r>
            <a:rPr lang="en-US" dirty="0"/>
            <a:t>React</a:t>
          </a:r>
        </a:p>
      </dgm:t>
    </dgm:pt>
    <dgm:pt modelId="{3ED93E9D-EAAA-4F45-8529-12CD218A7BEE}" type="parTrans" cxnId="{292C0181-1B86-43F4-B76C-1679C5B56B87}">
      <dgm:prSet/>
      <dgm:spPr/>
      <dgm:t>
        <a:bodyPr/>
        <a:lstStyle/>
        <a:p>
          <a:endParaRPr lang="en-US"/>
        </a:p>
      </dgm:t>
    </dgm:pt>
    <dgm:pt modelId="{76B9C377-FB63-4114-8BBE-624EB81216E3}" type="sibTrans" cxnId="{292C0181-1B86-43F4-B76C-1679C5B56B87}">
      <dgm:prSet/>
      <dgm:spPr/>
      <dgm:t>
        <a:bodyPr/>
        <a:lstStyle/>
        <a:p>
          <a:endParaRPr lang="en-US"/>
        </a:p>
      </dgm:t>
    </dgm:pt>
    <dgm:pt modelId="{DC96115B-9978-457C-A0E4-196AC63CB042}">
      <dgm:prSet/>
      <dgm:spPr/>
      <dgm:t>
        <a:bodyPr/>
        <a:lstStyle/>
        <a:p>
          <a:r>
            <a:rPr lang="en-US" dirty="0"/>
            <a:t>Redux</a:t>
          </a:r>
          <a:br>
            <a:rPr lang="en-US" dirty="0"/>
          </a:br>
          <a:endParaRPr lang="en-US" dirty="0"/>
        </a:p>
      </dgm:t>
    </dgm:pt>
    <dgm:pt modelId="{640F7362-1C31-48DF-AD3B-537FCD7FD7E8}" type="parTrans" cxnId="{BFF68A17-306E-48F7-8EA7-41C154AB8A73}">
      <dgm:prSet/>
      <dgm:spPr/>
      <dgm:t>
        <a:bodyPr/>
        <a:lstStyle/>
        <a:p>
          <a:endParaRPr lang="en-US"/>
        </a:p>
      </dgm:t>
    </dgm:pt>
    <dgm:pt modelId="{076C6D27-95CC-4C49-83BE-9E22BD5A0133}" type="sibTrans" cxnId="{BFF68A17-306E-48F7-8EA7-41C154AB8A73}">
      <dgm:prSet/>
      <dgm:spPr/>
      <dgm:t>
        <a:bodyPr/>
        <a:lstStyle/>
        <a:p>
          <a:endParaRPr lang="en-US"/>
        </a:p>
      </dgm:t>
    </dgm:pt>
    <dgm:pt modelId="{28BDB25D-8E3A-4004-9E6E-7609F6C99A62}">
      <dgm:prSet/>
      <dgm:spPr/>
      <dgm:t>
        <a:bodyPr/>
        <a:lstStyle/>
        <a:p>
          <a:r>
            <a:rPr lang="en-US" b="1" dirty="0">
              <a:latin typeface="Calibri Light" panose="020F0302020204030204"/>
            </a:rPr>
            <a:t>Back-End</a:t>
          </a:r>
          <a:br>
            <a:rPr lang="en-US" dirty="0"/>
          </a:br>
          <a:endParaRPr lang="en-US" dirty="0"/>
        </a:p>
      </dgm:t>
    </dgm:pt>
    <dgm:pt modelId="{9D86524A-40F7-4D1C-A39F-92546EC1FD38}" type="parTrans" cxnId="{48D13318-A464-4A8D-96DF-3639FE9B2385}">
      <dgm:prSet/>
      <dgm:spPr/>
      <dgm:t>
        <a:bodyPr/>
        <a:lstStyle/>
        <a:p>
          <a:endParaRPr lang="en-US"/>
        </a:p>
      </dgm:t>
    </dgm:pt>
    <dgm:pt modelId="{4A1102F2-DEAC-47EB-9F60-AF04F6C83EE5}" type="sibTrans" cxnId="{48D13318-A464-4A8D-96DF-3639FE9B2385}">
      <dgm:prSet/>
      <dgm:spPr/>
      <dgm:t>
        <a:bodyPr/>
        <a:lstStyle/>
        <a:p>
          <a:endParaRPr lang="en-US"/>
        </a:p>
      </dgm:t>
    </dgm:pt>
    <dgm:pt modelId="{919B04F8-7642-4EA4-9B0B-6B04E333B3C5}">
      <dgm:prSet/>
      <dgm:spPr/>
      <dgm:t>
        <a:bodyPr/>
        <a:lstStyle/>
        <a:p>
          <a:r>
            <a:rPr lang="en-US" dirty="0"/>
            <a:t>Node.js</a:t>
          </a:r>
        </a:p>
      </dgm:t>
    </dgm:pt>
    <dgm:pt modelId="{116D1904-C275-49AB-B1B2-4C7638FBE705}" type="parTrans" cxnId="{79A43756-26FA-41DD-A480-878910F8B792}">
      <dgm:prSet/>
      <dgm:spPr/>
      <dgm:t>
        <a:bodyPr/>
        <a:lstStyle/>
        <a:p>
          <a:endParaRPr lang="en-US"/>
        </a:p>
      </dgm:t>
    </dgm:pt>
    <dgm:pt modelId="{333309C9-D249-4275-BEF9-2013BF483250}" type="sibTrans" cxnId="{79A43756-26FA-41DD-A480-878910F8B792}">
      <dgm:prSet/>
      <dgm:spPr/>
      <dgm:t>
        <a:bodyPr/>
        <a:lstStyle/>
        <a:p>
          <a:endParaRPr lang="en-US"/>
        </a:p>
      </dgm:t>
    </dgm:pt>
    <dgm:pt modelId="{6F64610B-8AD2-4E27-A0AD-F41C91B7CB14}">
      <dgm:prSet/>
      <dgm:spPr/>
      <dgm:t>
        <a:bodyPr/>
        <a:lstStyle/>
        <a:p>
          <a:pPr algn="l" rtl="0"/>
          <a:r>
            <a:rPr lang="en-US" dirty="0"/>
            <a:t>Express</a:t>
          </a:r>
          <a:r>
            <a:rPr lang="en-US" dirty="0">
              <a:latin typeface="Calibri Light" panose="020F0302020204030204"/>
            </a:rPr>
            <a:t>.</a:t>
          </a:r>
          <a:r>
            <a:rPr lang="en-US" dirty="0"/>
            <a:t>js</a:t>
          </a:r>
        </a:p>
      </dgm:t>
    </dgm:pt>
    <dgm:pt modelId="{04F8CD9A-0576-47B6-9BC3-3405668EC349}" type="parTrans" cxnId="{B4E73ECB-AEFB-497E-89A5-33D9626474B5}">
      <dgm:prSet/>
      <dgm:spPr/>
      <dgm:t>
        <a:bodyPr/>
        <a:lstStyle/>
        <a:p>
          <a:endParaRPr lang="en-US"/>
        </a:p>
      </dgm:t>
    </dgm:pt>
    <dgm:pt modelId="{66BD0831-3B97-45D1-94B7-7902A08D6CE8}" type="sibTrans" cxnId="{B4E73ECB-AEFB-497E-89A5-33D9626474B5}">
      <dgm:prSet/>
      <dgm:spPr/>
      <dgm:t>
        <a:bodyPr/>
        <a:lstStyle/>
        <a:p>
          <a:endParaRPr lang="en-US"/>
        </a:p>
      </dgm:t>
    </dgm:pt>
    <dgm:pt modelId="{7FA27E9F-C75B-48FB-8F3A-6FBA1C403DE7}">
      <dgm:prSet/>
      <dgm:spPr/>
      <dgm:t>
        <a:bodyPr/>
        <a:lstStyle/>
        <a:p>
          <a:r>
            <a:rPr lang="en-US" dirty="0"/>
            <a:t>MongoDB (Atlas)</a:t>
          </a:r>
        </a:p>
      </dgm:t>
    </dgm:pt>
    <dgm:pt modelId="{63AC74ED-C7E0-454F-B266-B3C20DFB67C9}" type="parTrans" cxnId="{074B440F-9CB5-4FBE-BB2C-200395AFEA61}">
      <dgm:prSet/>
      <dgm:spPr/>
      <dgm:t>
        <a:bodyPr/>
        <a:lstStyle/>
        <a:p>
          <a:endParaRPr lang="en-US"/>
        </a:p>
      </dgm:t>
    </dgm:pt>
    <dgm:pt modelId="{F3528614-9150-4440-81DE-A8026354F4A3}" type="sibTrans" cxnId="{074B440F-9CB5-4FBE-BB2C-200395AFEA61}">
      <dgm:prSet/>
      <dgm:spPr/>
      <dgm:t>
        <a:bodyPr/>
        <a:lstStyle/>
        <a:p>
          <a:endParaRPr lang="en-US"/>
        </a:p>
      </dgm:t>
    </dgm:pt>
    <dgm:pt modelId="{5A7F8CF7-3569-4821-BDBB-F4E32712B487}">
      <dgm:prSet/>
      <dgm:spPr/>
      <dgm:t>
        <a:bodyPr/>
        <a:lstStyle/>
        <a:p>
          <a:r>
            <a:rPr lang="en-US" dirty="0"/>
            <a:t>Firebase (Image Storage)</a:t>
          </a:r>
        </a:p>
      </dgm:t>
    </dgm:pt>
    <dgm:pt modelId="{6C3AB977-8C85-4FB4-A7E6-56480EE29DA8}" type="parTrans" cxnId="{983658C0-B234-4C1F-9340-BFBE0416A112}">
      <dgm:prSet/>
      <dgm:spPr/>
      <dgm:t>
        <a:bodyPr/>
        <a:lstStyle/>
        <a:p>
          <a:endParaRPr lang="en-US"/>
        </a:p>
      </dgm:t>
    </dgm:pt>
    <dgm:pt modelId="{80EFFDF2-95D3-4EB9-A797-332DD4FD3CB0}" type="sibTrans" cxnId="{983658C0-B234-4C1F-9340-BFBE0416A112}">
      <dgm:prSet/>
      <dgm:spPr/>
      <dgm:t>
        <a:bodyPr/>
        <a:lstStyle/>
        <a:p>
          <a:endParaRPr lang="en-US"/>
        </a:p>
      </dgm:t>
    </dgm:pt>
    <dgm:pt modelId="{69ACEB02-B1F3-4B47-99C7-40627260EAA1}" type="pres">
      <dgm:prSet presAssocID="{C0E87B40-8EA4-491B-ADB4-73BCCC242217}" presName="Name0" presStyleCnt="0">
        <dgm:presLayoutVars>
          <dgm:dir/>
          <dgm:animLvl val="lvl"/>
          <dgm:resizeHandles val="exact"/>
        </dgm:presLayoutVars>
      </dgm:prSet>
      <dgm:spPr/>
    </dgm:pt>
    <dgm:pt modelId="{8844AE14-8F08-4B1D-96BB-3F05CA2146C0}" type="pres">
      <dgm:prSet presAssocID="{4FF93E04-4D41-4B56-B14D-BB22D18FF0A1}" presName="linNode" presStyleCnt="0"/>
      <dgm:spPr/>
    </dgm:pt>
    <dgm:pt modelId="{837CDF28-42DD-46FF-89A3-AE9A2ECFB476}" type="pres">
      <dgm:prSet presAssocID="{4FF93E04-4D41-4B56-B14D-BB22D18FF0A1}" presName="parentText" presStyleLbl="node1" presStyleIdx="0" presStyleCnt="2">
        <dgm:presLayoutVars>
          <dgm:chMax val="1"/>
          <dgm:bulletEnabled val="1"/>
        </dgm:presLayoutVars>
      </dgm:prSet>
      <dgm:spPr/>
    </dgm:pt>
    <dgm:pt modelId="{52E1103E-50E9-45D3-97F6-D521885D1188}" type="pres">
      <dgm:prSet presAssocID="{4FF93E04-4D41-4B56-B14D-BB22D18FF0A1}" presName="descendantText" presStyleLbl="alignAccFollowNode1" presStyleIdx="0" presStyleCnt="2">
        <dgm:presLayoutVars>
          <dgm:bulletEnabled val="1"/>
        </dgm:presLayoutVars>
      </dgm:prSet>
      <dgm:spPr/>
    </dgm:pt>
    <dgm:pt modelId="{6DD1757B-70E1-4815-A2EE-33CDE153568A}" type="pres">
      <dgm:prSet presAssocID="{99F332B8-1A27-4A62-B24D-1B08478E557B}" presName="sp" presStyleCnt="0"/>
      <dgm:spPr/>
    </dgm:pt>
    <dgm:pt modelId="{7F09919A-9B9E-494C-8A6F-E5E1FFD1297D}" type="pres">
      <dgm:prSet presAssocID="{28BDB25D-8E3A-4004-9E6E-7609F6C99A62}" presName="linNode" presStyleCnt="0"/>
      <dgm:spPr/>
    </dgm:pt>
    <dgm:pt modelId="{E174033E-4B35-43BC-86BE-963D36119366}" type="pres">
      <dgm:prSet presAssocID="{28BDB25D-8E3A-4004-9E6E-7609F6C99A62}" presName="parentText" presStyleLbl="node1" presStyleIdx="1" presStyleCnt="2">
        <dgm:presLayoutVars>
          <dgm:chMax val="1"/>
          <dgm:bulletEnabled val="1"/>
        </dgm:presLayoutVars>
      </dgm:prSet>
      <dgm:spPr/>
    </dgm:pt>
    <dgm:pt modelId="{B6A7B806-6968-42E4-9314-E2DD0CF39D65}" type="pres">
      <dgm:prSet presAssocID="{28BDB25D-8E3A-4004-9E6E-7609F6C99A62}" presName="descendantText" presStyleLbl="alignAccFollowNode1" presStyleIdx="1" presStyleCnt="2">
        <dgm:presLayoutVars>
          <dgm:bulletEnabled val="1"/>
        </dgm:presLayoutVars>
      </dgm:prSet>
      <dgm:spPr/>
    </dgm:pt>
  </dgm:ptLst>
  <dgm:cxnLst>
    <dgm:cxn modelId="{696DDE05-5BA2-4C19-9248-8B79827AB3FD}" type="presOf" srcId="{C0E87B40-8EA4-491B-ADB4-73BCCC242217}" destId="{69ACEB02-B1F3-4B47-99C7-40627260EAA1}" srcOrd="0" destOrd="0" presId="urn:microsoft.com/office/officeart/2005/8/layout/vList5"/>
    <dgm:cxn modelId="{66554606-AF29-461C-9996-74F471CCBCE6}" srcId="{C0E87B40-8EA4-491B-ADB4-73BCCC242217}" destId="{4FF93E04-4D41-4B56-B14D-BB22D18FF0A1}" srcOrd="0" destOrd="0" parTransId="{19C2C4DE-A891-44D8-98C3-9C1396530B3C}" sibTransId="{99F332B8-1A27-4A62-B24D-1B08478E557B}"/>
    <dgm:cxn modelId="{074B440F-9CB5-4FBE-BB2C-200395AFEA61}" srcId="{28BDB25D-8E3A-4004-9E6E-7609F6C99A62}" destId="{7FA27E9F-C75B-48FB-8F3A-6FBA1C403DE7}" srcOrd="2" destOrd="0" parTransId="{63AC74ED-C7E0-454F-B266-B3C20DFB67C9}" sibTransId="{F3528614-9150-4440-81DE-A8026354F4A3}"/>
    <dgm:cxn modelId="{BFF68A17-306E-48F7-8EA7-41C154AB8A73}" srcId="{4FF93E04-4D41-4B56-B14D-BB22D18FF0A1}" destId="{DC96115B-9978-457C-A0E4-196AC63CB042}" srcOrd="1" destOrd="0" parTransId="{640F7362-1C31-48DF-AD3B-537FCD7FD7E8}" sibTransId="{076C6D27-95CC-4C49-83BE-9E22BD5A0133}"/>
    <dgm:cxn modelId="{48D13318-A464-4A8D-96DF-3639FE9B2385}" srcId="{C0E87B40-8EA4-491B-ADB4-73BCCC242217}" destId="{28BDB25D-8E3A-4004-9E6E-7609F6C99A62}" srcOrd="1" destOrd="0" parTransId="{9D86524A-40F7-4D1C-A39F-92546EC1FD38}" sibTransId="{4A1102F2-DEAC-47EB-9F60-AF04F6C83EE5}"/>
    <dgm:cxn modelId="{6A36FF38-A065-445D-A9C7-D6FD7F07214B}" type="presOf" srcId="{4FF93E04-4D41-4B56-B14D-BB22D18FF0A1}" destId="{837CDF28-42DD-46FF-89A3-AE9A2ECFB476}" srcOrd="0" destOrd="0" presId="urn:microsoft.com/office/officeart/2005/8/layout/vList5"/>
    <dgm:cxn modelId="{FF5DD05D-F8C4-49C8-A8AF-BDF3CAB93817}" type="presOf" srcId="{5A7F8CF7-3569-4821-BDBB-F4E32712B487}" destId="{B6A7B806-6968-42E4-9314-E2DD0CF39D65}" srcOrd="0" destOrd="3" presId="urn:microsoft.com/office/officeart/2005/8/layout/vList5"/>
    <dgm:cxn modelId="{3CDF2164-F275-4746-B11D-D57CD06BD762}" type="presOf" srcId="{92933BA8-A74A-4700-B03E-60079789A2D7}" destId="{52E1103E-50E9-45D3-97F6-D521885D1188}" srcOrd="0" destOrd="0" presId="urn:microsoft.com/office/officeart/2005/8/layout/vList5"/>
    <dgm:cxn modelId="{7A3A9166-E4CF-487D-9EEF-CD0E4D285C26}" type="presOf" srcId="{28BDB25D-8E3A-4004-9E6E-7609F6C99A62}" destId="{E174033E-4B35-43BC-86BE-963D36119366}" srcOrd="0" destOrd="0" presId="urn:microsoft.com/office/officeart/2005/8/layout/vList5"/>
    <dgm:cxn modelId="{79A43756-26FA-41DD-A480-878910F8B792}" srcId="{28BDB25D-8E3A-4004-9E6E-7609F6C99A62}" destId="{919B04F8-7642-4EA4-9B0B-6B04E333B3C5}" srcOrd="0" destOrd="0" parTransId="{116D1904-C275-49AB-B1B2-4C7638FBE705}" sibTransId="{333309C9-D249-4275-BEF9-2013BF483250}"/>
    <dgm:cxn modelId="{292C0181-1B86-43F4-B76C-1679C5B56B87}" srcId="{4FF93E04-4D41-4B56-B14D-BB22D18FF0A1}" destId="{92933BA8-A74A-4700-B03E-60079789A2D7}" srcOrd="0" destOrd="0" parTransId="{3ED93E9D-EAAA-4F45-8529-12CD218A7BEE}" sibTransId="{76B9C377-FB63-4114-8BBE-624EB81216E3}"/>
    <dgm:cxn modelId="{F6F83883-6E3E-4F2D-B1D0-B81B2E27F4B5}" type="presOf" srcId="{919B04F8-7642-4EA4-9B0B-6B04E333B3C5}" destId="{B6A7B806-6968-42E4-9314-E2DD0CF39D65}" srcOrd="0" destOrd="0" presId="urn:microsoft.com/office/officeart/2005/8/layout/vList5"/>
    <dgm:cxn modelId="{6D5CDDAB-3679-4ABD-BFDF-BF081666883E}" type="presOf" srcId="{6F64610B-8AD2-4E27-A0AD-F41C91B7CB14}" destId="{B6A7B806-6968-42E4-9314-E2DD0CF39D65}" srcOrd="0" destOrd="1" presId="urn:microsoft.com/office/officeart/2005/8/layout/vList5"/>
    <dgm:cxn modelId="{983658C0-B234-4C1F-9340-BFBE0416A112}" srcId="{28BDB25D-8E3A-4004-9E6E-7609F6C99A62}" destId="{5A7F8CF7-3569-4821-BDBB-F4E32712B487}" srcOrd="3" destOrd="0" parTransId="{6C3AB977-8C85-4FB4-A7E6-56480EE29DA8}" sibTransId="{80EFFDF2-95D3-4EB9-A797-332DD4FD3CB0}"/>
    <dgm:cxn modelId="{B4E73ECB-AEFB-497E-89A5-33D9626474B5}" srcId="{28BDB25D-8E3A-4004-9E6E-7609F6C99A62}" destId="{6F64610B-8AD2-4E27-A0AD-F41C91B7CB14}" srcOrd="1" destOrd="0" parTransId="{04F8CD9A-0576-47B6-9BC3-3405668EC349}" sibTransId="{66BD0831-3B97-45D1-94B7-7902A08D6CE8}"/>
    <dgm:cxn modelId="{BF919DD2-794C-4395-AFE9-CACA380F849D}" type="presOf" srcId="{DC96115B-9978-457C-A0E4-196AC63CB042}" destId="{52E1103E-50E9-45D3-97F6-D521885D1188}" srcOrd="0" destOrd="1" presId="urn:microsoft.com/office/officeart/2005/8/layout/vList5"/>
    <dgm:cxn modelId="{1B4FFAE0-6CB2-41C4-BF58-DAAA75786F60}" type="presOf" srcId="{7FA27E9F-C75B-48FB-8F3A-6FBA1C403DE7}" destId="{B6A7B806-6968-42E4-9314-E2DD0CF39D65}" srcOrd="0" destOrd="2" presId="urn:microsoft.com/office/officeart/2005/8/layout/vList5"/>
    <dgm:cxn modelId="{DB3E3741-18FA-4A7B-8529-734A37EDB289}" type="presParOf" srcId="{69ACEB02-B1F3-4B47-99C7-40627260EAA1}" destId="{8844AE14-8F08-4B1D-96BB-3F05CA2146C0}" srcOrd="0" destOrd="0" presId="urn:microsoft.com/office/officeart/2005/8/layout/vList5"/>
    <dgm:cxn modelId="{0D8D88BB-A6C2-41E9-8E09-C56D23C40111}" type="presParOf" srcId="{8844AE14-8F08-4B1D-96BB-3F05CA2146C0}" destId="{837CDF28-42DD-46FF-89A3-AE9A2ECFB476}" srcOrd="0" destOrd="0" presId="urn:microsoft.com/office/officeart/2005/8/layout/vList5"/>
    <dgm:cxn modelId="{1C383230-4320-4AE0-9573-8C5F62DC07ED}" type="presParOf" srcId="{8844AE14-8F08-4B1D-96BB-3F05CA2146C0}" destId="{52E1103E-50E9-45D3-97F6-D521885D1188}" srcOrd="1" destOrd="0" presId="urn:microsoft.com/office/officeart/2005/8/layout/vList5"/>
    <dgm:cxn modelId="{651B8C2A-9F86-48F6-A358-EFBB61DB54AE}" type="presParOf" srcId="{69ACEB02-B1F3-4B47-99C7-40627260EAA1}" destId="{6DD1757B-70E1-4815-A2EE-33CDE153568A}" srcOrd="1" destOrd="0" presId="urn:microsoft.com/office/officeart/2005/8/layout/vList5"/>
    <dgm:cxn modelId="{BE5DADA9-C740-4A7D-A909-3467C94F4ED0}" type="presParOf" srcId="{69ACEB02-B1F3-4B47-99C7-40627260EAA1}" destId="{7F09919A-9B9E-494C-8A6F-E5E1FFD1297D}" srcOrd="2" destOrd="0" presId="urn:microsoft.com/office/officeart/2005/8/layout/vList5"/>
    <dgm:cxn modelId="{C154F5F9-D0A8-4547-B41A-2E074B5FDB75}" type="presParOf" srcId="{7F09919A-9B9E-494C-8A6F-E5E1FFD1297D}" destId="{E174033E-4B35-43BC-86BE-963D36119366}" srcOrd="0" destOrd="0" presId="urn:microsoft.com/office/officeart/2005/8/layout/vList5"/>
    <dgm:cxn modelId="{233D6451-DABB-4C10-83E5-1FC8616965E0}" type="presParOf" srcId="{7F09919A-9B9E-494C-8A6F-E5E1FFD1297D}" destId="{B6A7B806-6968-42E4-9314-E2DD0CF39D6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1103E-50E9-45D3-97F6-D521885D1188}">
      <dsp:nvSpPr>
        <dsp:cNvPr id="0" name=""/>
        <dsp:cNvSpPr/>
      </dsp:nvSpPr>
      <dsp:spPr>
        <a:xfrm rot="5400000">
          <a:off x="3199444" y="-846372"/>
          <a:ext cx="1691521" cy="380725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React</a:t>
          </a:r>
        </a:p>
        <a:p>
          <a:pPr marL="228600" lvl="1" indent="-228600" algn="l" defTabSz="977900">
            <a:lnSpc>
              <a:spcPct val="90000"/>
            </a:lnSpc>
            <a:spcBef>
              <a:spcPct val="0"/>
            </a:spcBef>
            <a:spcAft>
              <a:spcPct val="15000"/>
            </a:spcAft>
            <a:buChar char="•"/>
          </a:pPr>
          <a:r>
            <a:rPr lang="en-US" sz="2200" kern="1200" dirty="0"/>
            <a:t>Redux</a:t>
          </a:r>
          <a:br>
            <a:rPr lang="en-US" sz="2200" kern="1200" dirty="0"/>
          </a:br>
          <a:endParaRPr lang="en-US" sz="2200" kern="1200" dirty="0"/>
        </a:p>
      </dsp:txBody>
      <dsp:txXfrm rot="-5400000">
        <a:off x="2141580" y="294065"/>
        <a:ext cx="3724678" cy="1526375"/>
      </dsp:txXfrm>
    </dsp:sp>
    <dsp:sp modelId="{837CDF28-42DD-46FF-89A3-AE9A2ECFB476}">
      <dsp:nvSpPr>
        <dsp:cNvPr id="0" name=""/>
        <dsp:cNvSpPr/>
      </dsp:nvSpPr>
      <dsp:spPr>
        <a:xfrm>
          <a:off x="0" y="52"/>
          <a:ext cx="2141579" cy="2114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b="1" kern="1200" dirty="0">
              <a:latin typeface="Calibri Light" panose="020F0302020204030204"/>
            </a:rPr>
            <a:t>Front-End</a:t>
          </a:r>
          <a:br>
            <a:rPr lang="en-US" sz="4100" b="1" kern="1200" dirty="0"/>
          </a:br>
          <a:endParaRPr lang="en-US" sz="4100" kern="1200" dirty="0"/>
        </a:p>
      </dsp:txBody>
      <dsp:txXfrm>
        <a:off x="103217" y="103269"/>
        <a:ext cx="1935145" cy="1907967"/>
      </dsp:txXfrm>
    </dsp:sp>
    <dsp:sp modelId="{B6A7B806-6968-42E4-9314-E2DD0CF39D65}">
      <dsp:nvSpPr>
        <dsp:cNvPr id="0" name=""/>
        <dsp:cNvSpPr/>
      </dsp:nvSpPr>
      <dsp:spPr>
        <a:xfrm rot="5400000">
          <a:off x="3199444" y="1373749"/>
          <a:ext cx="1691521" cy="380725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Node.js</a:t>
          </a:r>
        </a:p>
        <a:p>
          <a:pPr marL="228600" lvl="1" indent="-228600" algn="l" defTabSz="977900" rtl="0">
            <a:lnSpc>
              <a:spcPct val="90000"/>
            </a:lnSpc>
            <a:spcBef>
              <a:spcPct val="0"/>
            </a:spcBef>
            <a:spcAft>
              <a:spcPct val="15000"/>
            </a:spcAft>
            <a:buChar char="•"/>
          </a:pPr>
          <a:r>
            <a:rPr lang="en-US" sz="2200" kern="1200" dirty="0"/>
            <a:t>Express</a:t>
          </a:r>
          <a:r>
            <a:rPr lang="en-US" sz="2200" kern="1200" dirty="0">
              <a:latin typeface="Calibri Light" panose="020F0302020204030204"/>
            </a:rPr>
            <a:t>.</a:t>
          </a:r>
          <a:r>
            <a:rPr lang="en-US" sz="2200" kern="1200" dirty="0"/>
            <a:t>js</a:t>
          </a:r>
        </a:p>
        <a:p>
          <a:pPr marL="228600" lvl="1" indent="-228600" algn="l" defTabSz="977900">
            <a:lnSpc>
              <a:spcPct val="90000"/>
            </a:lnSpc>
            <a:spcBef>
              <a:spcPct val="0"/>
            </a:spcBef>
            <a:spcAft>
              <a:spcPct val="15000"/>
            </a:spcAft>
            <a:buChar char="•"/>
          </a:pPr>
          <a:r>
            <a:rPr lang="en-US" sz="2200" kern="1200" dirty="0"/>
            <a:t>MongoDB (Atlas)</a:t>
          </a:r>
        </a:p>
        <a:p>
          <a:pPr marL="228600" lvl="1" indent="-228600" algn="l" defTabSz="977900">
            <a:lnSpc>
              <a:spcPct val="90000"/>
            </a:lnSpc>
            <a:spcBef>
              <a:spcPct val="0"/>
            </a:spcBef>
            <a:spcAft>
              <a:spcPct val="15000"/>
            </a:spcAft>
            <a:buChar char="•"/>
          </a:pPr>
          <a:r>
            <a:rPr lang="en-US" sz="2200" kern="1200" dirty="0"/>
            <a:t>Firebase (Image Storage)</a:t>
          </a:r>
        </a:p>
      </dsp:txBody>
      <dsp:txXfrm rot="-5400000">
        <a:off x="2141580" y="2514187"/>
        <a:ext cx="3724678" cy="1526375"/>
      </dsp:txXfrm>
    </dsp:sp>
    <dsp:sp modelId="{E174033E-4B35-43BC-86BE-963D36119366}">
      <dsp:nvSpPr>
        <dsp:cNvPr id="0" name=""/>
        <dsp:cNvSpPr/>
      </dsp:nvSpPr>
      <dsp:spPr>
        <a:xfrm>
          <a:off x="0" y="2220174"/>
          <a:ext cx="2141579" cy="2114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b="1" kern="1200" dirty="0">
              <a:latin typeface="Calibri Light" panose="020F0302020204030204"/>
            </a:rPr>
            <a:t>Back-End</a:t>
          </a:r>
          <a:br>
            <a:rPr lang="en-US" sz="4100" kern="1200" dirty="0"/>
          </a:br>
          <a:endParaRPr lang="en-US" sz="4100" kern="1200" dirty="0"/>
        </a:p>
      </dsp:txBody>
      <dsp:txXfrm>
        <a:off x="103217" y="2323391"/>
        <a:ext cx="1935145" cy="19079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9994" y="-1001780"/>
            <a:ext cx="9809002" cy="2576809"/>
          </a:xfrm>
        </p:spPr>
        <p:txBody>
          <a:bodyPr anchor="b">
            <a:normAutofit/>
          </a:bodyPr>
          <a:lstStyle/>
          <a:p>
            <a:r>
              <a:rPr lang="en-US" sz="2800">
                <a:ea typeface="+mj-lt"/>
                <a:cs typeface="+mj-lt"/>
              </a:rPr>
              <a:t>INFO 6150 - Web Design and User Experience Engineering</a:t>
            </a:r>
            <a:br>
              <a:rPr lang="en-US" sz="2800">
                <a:ea typeface="+mj-lt"/>
                <a:cs typeface="+mj-lt"/>
              </a:rPr>
            </a:br>
            <a:r>
              <a:rPr lang="en-US" sz="2800">
                <a:ea typeface="+mj-lt"/>
                <a:cs typeface="+mj-lt"/>
              </a:rPr>
              <a:t>Final Project Presentation</a:t>
            </a:r>
            <a:br>
              <a:rPr lang="en-US" sz="2800">
                <a:ea typeface="+mj-lt"/>
                <a:cs typeface="+mj-lt"/>
              </a:rPr>
            </a:br>
            <a:endParaRPr lang="en-US" sz="3400">
              <a:cs typeface="Calibri Light"/>
            </a:endParaRPr>
          </a:p>
        </p:txBody>
      </p:sp>
      <p:sp>
        <p:nvSpPr>
          <p:cNvPr id="11" name="Rectangle 10">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23442" y="4541263"/>
            <a:ext cx="4662957" cy="1395022"/>
          </a:xfrm>
        </p:spPr>
        <p:txBody>
          <a:bodyPr vert="horz" lIns="91440" tIns="45720" rIns="91440" bIns="45720" rtlCol="0" anchor="t">
            <a:noAutofit/>
          </a:bodyPr>
          <a:lstStyle/>
          <a:p>
            <a:pPr algn="l"/>
            <a:r>
              <a:rPr lang="en-US" sz="1800" dirty="0">
                <a:solidFill>
                  <a:srgbClr val="FFFFFF"/>
                </a:solidFill>
                <a:cs typeface="Calibri"/>
              </a:rPr>
              <a:t>Harshini Venkata Chalam        - </a:t>
            </a:r>
            <a:r>
              <a:rPr lang="en-US" sz="1800" dirty="0">
                <a:solidFill>
                  <a:schemeClr val="bg1"/>
                </a:solidFill>
                <a:cs typeface="Calibri"/>
              </a:rPr>
              <a:t>00</a:t>
            </a:r>
            <a:r>
              <a:rPr lang="en-US" sz="1800" dirty="0">
                <a:solidFill>
                  <a:schemeClr val="bg1"/>
                </a:solidFill>
                <a:ea typeface="+mn-lt"/>
                <a:cs typeface="+mn-lt"/>
              </a:rPr>
              <a:t>2934047</a:t>
            </a:r>
            <a:endParaRPr lang="en-US" sz="1800" dirty="0">
              <a:solidFill>
                <a:schemeClr val="bg1"/>
              </a:solidFill>
              <a:cs typeface="Calibri"/>
            </a:endParaRPr>
          </a:p>
          <a:p>
            <a:pPr algn="l"/>
            <a:r>
              <a:rPr lang="en-US" sz="1800" dirty="0">
                <a:solidFill>
                  <a:srgbClr val="FFFFFF"/>
                </a:solidFill>
              </a:rPr>
              <a:t>Kruthika </a:t>
            </a:r>
            <a:r>
              <a:rPr lang="en-US" sz="1800" dirty="0" err="1">
                <a:solidFill>
                  <a:srgbClr val="FFFFFF"/>
                </a:solidFill>
              </a:rPr>
              <a:t>Kolume</a:t>
            </a:r>
            <a:r>
              <a:rPr lang="en-US" sz="1800" dirty="0">
                <a:solidFill>
                  <a:srgbClr val="FFFFFF"/>
                </a:solidFill>
              </a:rPr>
              <a:t>                       - </a:t>
            </a:r>
            <a:r>
              <a:rPr lang="en-US" sz="1800" dirty="0">
                <a:solidFill>
                  <a:schemeClr val="bg1"/>
                </a:solidFill>
              </a:rPr>
              <a:t>00</a:t>
            </a:r>
            <a:r>
              <a:rPr lang="en-US" sz="1800" dirty="0">
                <a:solidFill>
                  <a:schemeClr val="bg1"/>
                </a:solidFill>
                <a:ea typeface="+mn-lt"/>
                <a:cs typeface="+mn-lt"/>
              </a:rPr>
              <a:t>2786400</a:t>
            </a:r>
            <a:endParaRPr lang="en-US" sz="1800" dirty="0">
              <a:solidFill>
                <a:schemeClr val="bg1"/>
              </a:solidFill>
              <a:cs typeface="Calibri"/>
            </a:endParaRPr>
          </a:p>
          <a:p>
            <a:pPr algn="l"/>
            <a:r>
              <a:rPr lang="en-US" sz="1800" dirty="0">
                <a:solidFill>
                  <a:srgbClr val="FFFFFF"/>
                </a:solidFill>
                <a:ea typeface="+mn-lt"/>
                <a:cs typeface="+mn-lt"/>
              </a:rPr>
              <a:t>Kshetra Hegde                          - 002728959</a:t>
            </a:r>
          </a:p>
          <a:p>
            <a:pPr algn="l"/>
            <a:r>
              <a:rPr lang="en-US" sz="1800" dirty="0">
                <a:solidFill>
                  <a:srgbClr val="FFFFFF"/>
                </a:solidFill>
              </a:rPr>
              <a:t>Pavan Soma Shekar                 -  </a:t>
            </a:r>
            <a:r>
              <a:rPr lang="en-US" sz="1800" dirty="0">
                <a:solidFill>
                  <a:schemeClr val="bg1"/>
                </a:solidFill>
              </a:rPr>
              <a:t>00</a:t>
            </a:r>
            <a:r>
              <a:rPr lang="en-US" sz="1800" dirty="0">
                <a:solidFill>
                  <a:schemeClr val="bg1"/>
                </a:solidFill>
                <a:ea typeface="+mn-lt"/>
                <a:cs typeface="+mn-lt"/>
              </a:rPr>
              <a:t>2737038</a:t>
            </a:r>
            <a:endParaRPr lang="en-US" sz="1800" dirty="0">
              <a:solidFill>
                <a:schemeClr val="bg1"/>
              </a:solidFill>
              <a:cs typeface="Calibri"/>
            </a:endParaRPr>
          </a:p>
          <a:p>
            <a:pPr algn="l"/>
            <a:endParaRPr lang="en-US" sz="1500">
              <a:solidFill>
                <a:srgbClr val="FFFFFF"/>
              </a:solidFill>
              <a:ea typeface="+mn-lt"/>
              <a:cs typeface="+mn-lt"/>
            </a:endParaRPr>
          </a:p>
        </p:txBody>
      </p:sp>
      <p:pic>
        <p:nvPicPr>
          <p:cNvPr id="4" name="Picture 4" descr="Logo&#10;&#10;Description automatically generated">
            <a:extLst>
              <a:ext uri="{FF2B5EF4-FFF2-40B4-BE49-F238E27FC236}">
                <a16:creationId xmlns:a16="http://schemas.microsoft.com/office/drawing/2014/main" id="{9776331A-6603-A3B0-125A-CFE3B663F20A}"/>
              </a:ext>
            </a:extLst>
          </p:cNvPr>
          <p:cNvPicPr>
            <a:picLocks noChangeAspect="1"/>
          </p:cNvPicPr>
          <p:nvPr/>
        </p:nvPicPr>
        <p:blipFill>
          <a:blip r:embed="rId2"/>
          <a:stretch>
            <a:fillRect/>
          </a:stretch>
        </p:blipFill>
        <p:spPr>
          <a:xfrm>
            <a:off x="6573907" y="684305"/>
            <a:ext cx="5163022" cy="5111390"/>
          </a:xfrm>
          <a:prstGeom prst="rect">
            <a:avLst/>
          </a:prstGeom>
        </p:spPr>
      </p:pic>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3BC514D6-5450-4AFD-F719-562F8B202826}"/>
              </a:ext>
            </a:extLst>
          </p:cNvPr>
          <p:cNvPicPr>
            <a:picLocks noGrp="1" noChangeAspect="1"/>
          </p:cNvPicPr>
          <p:nvPr>
            <p:ph idx="1"/>
          </p:nvPr>
        </p:nvPicPr>
        <p:blipFill rotWithShape="1">
          <a:blip r:embed="rId2"/>
          <a:srcRect b="10017"/>
          <a:stretch/>
        </p:blipFill>
        <p:spPr>
          <a:xfrm>
            <a:off x="20" y="10"/>
            <a:ext cx="12191980" cy="6857990"/>
          </a:xfrm>
          <a:prstGeom prst="rect">
            <a:avLst/>
          </a:prstGeom>
        </p:spPr>
      </p:pic>
    </p:spTree>
    <p:extLst>
      <p:ext uri="{BB962C8B-B14F-4D97-AF65-F5344CB8AC3E}">
        <p14:creationId xmlns:p14="http://schemas.microsoft.com/office/powerpoint/2010/main" val="3476938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5" descr="Graphical user interface&#10;&#10;Description automatically generated">
            <a:extLst>
              <a:ext uri="{FF2B5EF4-FFF2-40B4-BE49-F238E27FC236}">
                <a16:creationId xmlns:a16="http://schemas.microsoft.com/office/drawing/2014/main" id="{881896D4-0F2E-1766-D7AB-0487F6FBFE52}"/>
              </a:ext>
            </a:extLst>
          </p:cNvPr>
          <p:cNvPicPr>
            <a:picLocks noGrp="1" noChangeAspect="1"/>
          </p:cNvPicPr>
          <p:nvPr>
            <p:ph idx="1"/>
          </p:nvPr>
        </p:nvPicPr>
        <p:blipFill rotWithShape="1">
          <a:blip r:embed="rId2"/>
          <a:srcRect t="3512" b="6504"/>
          <a:stretch/>
        </p:blipFill>
        <p:spPr>
          <a:xfrm>
            <a:off x="20" y="1282"/>
            <a:ext cx="12191980" cy="6856718"/>
          </a:xfrm>
          <a:prstGeom prst="rect">
            <a:avLst/>
          </a:prstGeom>
        </p:spPr>
      </p:pic>
    </p:spTree>
    <p:extLst>
      <p:ext uri="{BB962C8B-B14F-4D97-AF65-F5344CB8AC3E}">
        <p14:creationId xmlns:p14="http://schemas.microsoft.com/office/powerpoint/2010/main" val="323602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5" descr="Graphical user interface, application, Teams&#10;&#10;Description automatically generated">
            <a:extLst>
              <a:ext uri="{FF2B5EF4-FFF2-40B4-BE49-F238E27FC236}">
                <a16:creationId xmlns:a16="http://schemas.microsoft.com/office/drawing/2014/main" id="{26210AFB-EE8F-357D-407E-1E4803A52097}"/>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151441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5" descr="Graphical user interface&#10;&#10;Description automatically generated">
            <a:extLst>
              <a:ext uri="{FF2B5EF4-FFF2-40B4-BE49-F238E27FC236}">
                <a16:creationId xmlns:a16="http://schemas.microsoft.com/office/drawing/2014/main" id="{547196CA-8108-59C6-7B8B-B379FF39327E}"/>
              </a:ext>
            </a:extLst>
          </p:cNvPr>
          <p:cNvPicPr>
            <a:picLocks noGrp="1" noChangeAspect="1"/>
          </p:cNvPicPr>
          <p:nvPr>
            <p:ph idx="1"/>
          </p:nvPr>
        </p:nvPicPr>
        <p:blipFill rotWithShape="1">
          <a:blip r:embed="rId2"/>
          <a:srcRect t="4757"/>
          <a:stretch/>
        </p:blipFill>
        <p:spPr>
          <a:xfrm>
            <a:off x="20" y="-398213"/>
            <a:ext cx="12191980" cy="7257515"/>
          </a:xfrm>
          <a:prstGeom prst="rect">
            <a:avLst/>
          </a:prstGeom>
        </p:spPr>
      </p:pic>
    </p:spTree>
    <p:extLst>
      <p:ext uri="{BB962C8B-B14F-4D97-AF65-F5344CB8AC3E}">
        <p14:creationId xmlns:p14="http://schemas.microsoft.com/office/powerpoint/2010/main" val="200063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9419038B-11F9-4B99-E83C-A811F3D1F4CD}"/>
              </a:ext>
            </a:extLst>
          </p:cNvPr>
          <p:cNvPicPr>
            <a:picLocks noGrp="1" noChangeAspect="1"/>
          </p:cNvPicPr>
          <p:nvPr>
            <p:ph idx="1"/>
          </p:nvPr>
        </p:nvPicPr>
        <p:blipFill rotWithShape="1">
          <a:blip r:embed="rId2"/>
          <a:srcRect t="4665" b="777"/>
          <a:stretch/>
        </p:blipFill>
        <p:spPr>
          <a:xfrm>
            <a:off x="20" y="-339029"/>
            <a:ext cx="12191980" cy="7205325"/>
          </a:xfrm>
          <a:prstGeom prst="rect">
            <a:avLst/>
          </a:prstGeom>
        </p:spPr>
      </p:pic>
    </p:spTree>
    <p:extLst>
      <p:ext uri="{BB962C8B-B14F-4D97-AF65-F5344CB8AC3E}">
        <p14:creationId xmlns:p14="http://schemas.microsoft.com/office/powerpoint/2010/main" val="2303112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4B416581-2FFE-5F17-BE4C-65D6A2CCDAC8}"/>
              </a:ext>
            </a:extLst>
          </p:cNvPr>
          <p:cNvPicPr>
            <a:picLocks noGrp="1" noChangeAspect="1"/>
          </p:cNvPicPr>
          <p:nvPr>
            <p:ph idx="1"/>
          </p:nvPr>
        </p:nvPicPr>
        <p:blipFill rotWithShape="1">
          <a:blip r:embed="rId2"/>
          <a:srcRect l="84" t="1010" r="-175" b="3232"/>
          <a:stretch/>
        </p:blipFill>
        <p:spPr>
          <a:xfrm>
            <a:off x="-2846" y="-74829"/>
            <a:ext cx="12210202" cy="7008649"/>
          </a:xfrm>
        </p:spPr>
      </p:pic>
    </p:spTree>
    <p:extLst>
      <p:ext uri="{BB962C8B-B14F-4D97-AF65-F5344CB8AC3E}">
        <p14:creationId xmlns:p14="http://schemas.microsoft.com/office/powerpoint/2010/main" val="323635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Graphical user interface, website&#10;&#10;Description automatically generated">
            <a:extLst>
              <a:ext uri="{FF2B5EF4-FFF2-40B4-BE49-F238E27FC236}">
                <a16:creationId xmlns:a16="http://schemas.microsoft.com/office/drawing/2014/main" id="{09AC2B03-1344-E062-394C-EC70AAFCDAFE}"/>
              </a:ext>
            </a:extLst>
          </p:cNvPr>
          <p:cNvPicPr>
            <a:picLocks noGrp="1" noChangeAspect="1"/>
          </p:cNvPicPr>
          <p:nvPr>
            <p:ph idx="1"/>
          </p:nvPr>
        </p:nvPicPr>
        <p:blipFill rotWithShape="1">
          <a:blip r:embed="rId2"/>
          <a:srcRect t="8572" b="1445"/>
          <a:stretch/>
        </p:blipFill>
        <p:spPr>
          <a:xfrm>
            <a:off x="20" y="1282"/>
            <a:ext cx="12191980" cy="6856718"/>
          </a:xfrm>
          <a:prstGeom prst="rect">
            <a:avLst/>
          </a:prstGeom>
        </p:spPr>
      </p:pic>
    </p:spTree>
    <p:extLst>
      <p:ext uri="{BB962C8B-B14F-4D97-AF65-F5344CB8AC3E}">
        <p14:creationId xmlns:p14="http://schemas.microsoft.com/office/powerpoint/2010/main" val="14654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158F7EC4-F1A2-E4C5-7F26-A123FAE406E2}"/>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80985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3" descr="Graphical user interface, application&#10;&#10;Description automatically generated">
            <a:extLst>
              <a:ext uri="{FF2B5EF4-FFF2-40B4-BE49-F238E27FC236}">
                <a16:creationId xmlns:a16="http://schemas.microsoft.com/office/drawing/2014/main" id="{BE103B4B-F054-90EC-3868-E30650CF382D}"/>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2461647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6DC423C1-72F8-8436-C8E0-BD66A6AD9467}"/>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3899574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1058-5C20-2A77-F7BE-4636EBC2BE6B}"/>
              </a:ext>
            </a:extLst>
          </p:cNvPr>
          <p:cNvSpPr>
            <a:spLocks noGrp="1"/>
          </p:cNvSpPr>
          <p:nvPr>
            <p:ph type="title"/>
          </p:nvPr>
        </p:nvSpPr>
        <p:spPr>
          <a:xfrm>
            <a:off x="1371599" y="294538"/>
            <a:ext cx="9895951" cy="1033669"/>
          </a:xfrm>
        </p:spPr>
        <p:txBody>
          <a:bodyPr>
            <a:normAutofit/>
          </a:bodyPr>
          <a:lstStyle/>
          <a:p>
            <a:r>
              <a:rPr lang="en-US" sz="4000">
                <a:solidFill>
                  <a:srgbClr val="FFFFFF"/>
                </a:solidFill>
                <a:latin typeface="Verdana Pro"/>
                <a:ea typeface="+mn-ea"/>
                <a:cs typeface="Calibri"/>
              </a:rPr>
              <a:t>About</a:t>
            </a:r>
            <a:endParaRPr lang="en-US" sz="4000">
              <a:solidFill>
                <a:srgbClr val="FFFFFF"/>
              </a:solidFill>
              <a:ea typeface="+mn-ea"/>
            </a:endParaRPr>
          </a:p>
        </p:txBody>
      </p:sp>
      <p:sp>
        <p:nvSpPr>
          <p:cNvPr id="45" name="Content Placeholder 2">
            <a:extLst>
              <a:ext uri="{FF2B5EF4-FFF2-40B4-BE49-F238E27FC236}">
                <a16:creationId xmlns:a16="http://schemas.microsoft.com/office/drawing/2014/main" id="{46E586EC-2389-EC1A-1EB8-63EF76A05C59}"/>
              </a:ext>
            </a:extLst>
          </p:cNvPr>
          <p:cNvSpPr>
            <a:spLocks noGrp="1"/>
          </p:cNvSpPr>
          <p:nvPr>
            <p:ph idx="1"/>
          </p:nvPr>
        </p:nvSpPr>
        <p:spPr>
          <a:xfrm>
            <a:off x="1371599" y="2318197"/>
            <a:ext cx="9724031" cy="3683358"/>
          </a:xfrm>
        </p:spPr>
        <p:txBody>
          <a:bodyPr anchor="ctr">
            <a:normAutofit/>
          </a:bodyPr>
          <a:lstStyle/>
          <a:p>
            <a:pPr algn="just"/>
            <a:r>
              <a:rPr lang="en-US" sz="2000" dirty="0">
                <a:cs typeface="Calibri"/>
              </a:rPr>
              <a:t>FOODZILLA, is a one stop Web Application for all food enthusiasts where one can order food online, browse through various food recipes and make sure their leftover food is not wasted by added pick up details</a:t>
            </a:r>
          </a:p>
          <a:p>
            <a:pPr algn="just"/>
            <a:r>
              <a:rPr lang="en-US" sz="2000" dirty="0">
                <a:cs typeface="Calibri"/>
              </a:rPr>
              <a:t>It is MERN stack application which is configured on the server side by connecting  Node.js and Express.js to MongoDB on the backend. The API built on react for user friendly interface  is  then connected to the backend</a:t>
            </a:r>
          </a:p>
          <a:p>
            <a:pPr algn="just"/>
            <a:r>
              <a:rPr lang="en-US" sz="2000" dirty="0">
                <a:ea typeface="+mn-lt"/>
                <a:cs typeface="+mn-lt"/>
              </a:rPr>
              <a:t>External API is connected to make online payments easy</a:t>
            </a:r>
          </a:p>
          <a:p>
            <a:endParaRPr lang="en-US" sz="2000">
              <a:ea typeface="+mn-lt"/>
              <a:cs typeface="+mn-lt"/>
            </a:endParaRPr>
          </a:p>
          <a:p>
            <a:endParaRPr lang="en-US" sz="200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500438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FD738493-3B1F-6FC0-BDAC-DD2E09369821}"/>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211562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92D5A815-E0BB-667C-D9BD-2CD972CE7117}"/>
              </a:ext>
            </a:extLst>
          </p:cNvPr>
          <p:cNvPicPr>
            <a:picLocks noGrp="1" noChangeAspect="1"/>
          </p:cNvPicPr>
          <p:nvPr>
            <p:ph idx="1"/>
          </p:nvPr>
        </p:nvPicPr>
        <p:blipFill rotWithShape="1">
          <a:blip r:embed="rId2"/>
          <a:srcRect t="4660" b="10000"/>
          <a:stretch/>
        </p:blipFill>
        <p:spPr>
          <a:xfrm>
            <a:off x="20" y="1282"/>
            <a:ext cx="12191980" cy="6502913"/>
          </a:xfrm>
          <a:prstGeom prst="rect">
            <a:avLst/>
          </a:prstGeom>
        </p:spPr>
      </p:pic>
    </p:spTree>
    <p:extLst>
      <p:ext uri="{BB962C8B-B14F-4D97-AF65-F5344CB8AC3E}">
        <p14:creationId xmlns:p14="http://schemas.microsoft.com/office/powerpoint/2010/main" val="167472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294F1D55-1C84-1BC4-7001-B2DF3C8BA5C2}"/>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61817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C5DA16-5F00-32E7-4228-D8DA5DC54CE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a:solidFill>
                  <a:srgbClr val="FFFFFF"/>
                </a:solidFill>
                <a:latin typeface="Verdana Pro"/>
                <a:cs typeface="Calibri Light"/>
              </a:rPr>
              <a:t>Signed in as an Admin</a:t>
            </a:r>
            <a:endParaRPr lang="en-US" sz="4800" kern="1200">
              <a:solidFill>
                <a:srgbClr val="FFFFFF"/>
              </a:solidFill>
              <a:latin typeface="Verdana Pro"/>
              <a:cs typeface="+mj-cs"/>
            </a:endParaRPr>
          </a:p>
        </p:txBody>
      </p:sp>
    </p:spTree>
    <p:extLst>
      <p:ext uri="{BB962C8B-B14F-4D97-AF65-F5344CB8AC3E}">
        <p14:creationId xmlns:p14="http://schemas.microsoft.com/office/powerpoint/2010/main" val="12846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table&#10;&#10;Description automatically generated">
            <a:extLst>
              <a:ext uri="{FF2B5EF4-FFF2-40B4-BE49-F238E27FC236}">
                <a16:creationId xmlns:a16="http://schemas.microsoft.com/office/drawing/2014/main" id="{37DFED8E-464D-27F8-566B-DAC5021AEFD6}"/>
              </a:ext>
            </a:extLst>
          </p:cNvPr>
          <p:cNvPicPr>
            <a:picLocks noChangeAspect="1"/>
          </p:cNvPicPr>
          <p:nvPr/>
        </p:nvPicPr>
        <p:blipFill rotWithShape="1">
          <a:blip r:embed="rId2"/>
          <a:srcRect t="5008" b="5008"/>
          <a:stretch/>
        </p:blipFill>
        <p:spPr>
          <a:xfrm>
            <a:off x="20" y="10"/>
            <a:ext cx="12191980" cy="6857990"/>
          </a:xfrm>
          <a:prstGeom prst="rect">
            <a:avLst/>
          </a:prstGeom>
        </p:spPr>
      </p:pic>
    </p:spTree>
    <p:extLst>
      <p:ext uri="{BB962C8B-B14F-4D97-AF65-F5344CB8AC3E}">
        <p14:creationId xmlns:p14="http://schemas.microsoft.com/office/powerpoint/2010/main" val="197006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A05EFEE1-3D69-9565-1D71-5927EED93406}"/>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spTree>
    <p:extLst>
      <p:ext uri="{BB962C8B-B14F-4D97-AF65-F5344CB8AC3E}">
        <p14:creationId xmlns:p14="http://schemas.microsoft.com/office/powerpoint/2010/main" val="2616896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1">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3">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5">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7">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9BC5F-8207-7C6A-7290-A4081088DBA2}"/>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a:solidFill>
                  <a:srgbClr val="FFFFFF"/>
                </a:solidFill>
              </a:rPr>
              <a:t>Responsive Behavior</a:t>
            </a:r>
            <a:endParaRPr lang="en-US" sz="4000">
              <a:solidFill>
                <a:srgbClr val="FFFFFF"/>
              </a:solidFill>
              <a:cs typeface="Calibri Light"/>
            </a:endParaRPr>
          </a:p>
        </p:txBody>
      </p:sp>
      <p:pic>
        <p:nvPicPr>
          <p:cNvPr id="5" name="Picture 5" descr="Graphical user interface, application&#10;&#10;Description automatically generated">
            <a:extLst>
              <a:ext uri="{FF2B5EF4-FFF2-40B4-BE49-F238E27FC236}">
                <a16:creationId xmlns:a16="http://schemas.microsoft.com/office/drawing/2014/main" id="{447E254F-F681-9993-E279-30158094E44C}"/>
              </a:ext>
            </a:extLst>
          </p:cNvPr>
          <p:cNvPicPr>
            <a:picLocks noChangeAspect="1"/>
          </p:cNvPicPr>
          <p:nvPr/>
        </p:nvPicPr>
        <p:blipFill>
          <a:blip r:embed="rId2"/>
          <a:stretch>
            <a:fillRect/>
          </a:stretch>
        </p:blipFill>
        <p:spPr>
          <a:xfrm>
            <a:off x="4835865" y="2456679"/>
            <a:ext cx="1613589" cy="3526972"/>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27819007-1531-C062-7D82-659F35BD2F98}"/>
              </a:ext>
            </a:extLst>
          </p:cNvPr>
          <p:cNvPicPr>
            <a:picLocks noGrp="1" noChangeAspect="1"/>
          </p:cNvPicPr>
          <p:nvPr>
            <p:ph idx="1"/>
          </p:nvPr>
        </p:nvPicPr>
        <p:blipFill>
          <a:blip r:embed="rId3"/>
          <a:stretch>
            <a:fillRect/>
          </a:stretch>
        </p:blipFill>
        <p:spPr>
          <a:xfrm>
            <a:off x="1684931" y="2449281"/>
            <a:ext cx="1631223" cy="3526972"/>
          </a:xfrm>
          <a:prstGeom prst="rect">
            <a:avLst/>
          </a:prstGeom>
        </p:spPr>
      </p:pic>
      <p:pic>
        <p:nvPicPr>
          <p:cNvPr id="6" name="Picture 20" descr="Graphical user interface&#10;&#10;Description automatically generated">
            <a:extLst>
              <a:ext uri="{FF2B5EF4-FFF2-40B4-BE49-F238E27FC236}">
                <a16:creationId xmlns:a16="http://schemas.microsoft.com/office/drawing/2014/main" id="{53B998D4-BE58-1FEA-305E-60BED742A7DF}"/>
              </a:ext>
            </a:extLst>
          </p:cNvPr>
          <p:cNvPicPr>
            <a:picLocks noChangeAspect="1"/>
          </p:cNvPicPr>
          <p:nvPr/>
        </p:nvPicPr>
        <p:blipFill rotWithShape="1">
          <a:blip r:embed="rId4"/>
          <a:srcRect t="105" r="2308" b="-315"/>
          <a:stretch/>
        </p:blipFill>
        <p:spPr>
          <a:xfrm>
            <a:off x="7392313" y="2452980"/>
            <a:ext cx="1877843" cy="3534385"/>
          </a:xfrm>
          <a:prstGeom prst="rect">
            <a:avLst/>
          </a:prstGeom>
        </p:spPr>
      </p:pic>
    </p:spTree>
    <p:extLst>
      <p:ext uri="{BB962C8B-B14F-4D97-AF65-F5344CB8AC3E}">
        <p14:creationId xmlns:p14="http://schemas.microsoft.com/office/powerpoint/2010/main" val="209852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EAE71-F26D-0BCC-476B-235E0DDFB5CA}"/>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a:solidFill>
                  <a:srgbClr val="FFFFFF"/>
                </a:solidFill>
                <a:cs typeface="Calibri Light"/>
              </a:rPr>
              <a:t>Folder Structure</a:t>
            </a:r>
            <a:endParaRPr lang="en-US" sz="4000">
              <a:solidFill>
                <a:srgbClr val="FFFFFF"/>
              </a:solidFill>
            </a:endParaRPr>
          </a:p>
        </p:txBody>
      </p:sp>
      <p:pic>
        <p:nvPicPr>
          <p:cNvPr id="4" name="Picture 4">
            <a:extLst>
              <a:ext uri="{FF2B5EF4-FFF2-40B4-BE49-F238E27FC236}">
                <a16:creationId xmlns:a16="http://schemas.microsoft.com/office/drawing/2014/main" id="{054E599F-5DBB-DA89-087E-699CC651FC38}"/>
              </a:ext>
            </a:extLst>
          </p:cNvPr>
          <p:cNvPicPr>
            <a:picLocks noGrp="1" noChangeAspect="1"/>
          </p:cNvPicPr>
          <p:nvPr>
            <p:ph idx="1"/>
          </p:nvPr>
        </p:nvPicPr>
        <p:blipFill>
          <a:blip r:embed="rId2"/>
          <a:stretch>
            <a:fillRect/>
          </a:stretch>
        </p:blipFill>
        <p:spPr>
          <a:xfrm>
            <a:off x="4886879" y="2345708"/>
            <a:ext cx="2583507" cy="3526972"/>
          </a:xfrm>
          <a:prstGeom prst="rect">
            <a:avLst/>
          </a:prstGeom>
        </p:spPr>
      </p:pic>
      <p:pic>
        <p:nvPicPr>
          <p:cNvPr id="5" name="Picture 5">
            <a:extLst>
              <a:ext uri="{FF2B5EF4-FFF2-40B4-BE49-F238E27FC236}">
                <a16:creationId xmlns:a16="http://schemas.microsoft.com/office/drawing/2014/main" id="{647BFA78-9501-266F-E4FA-437A0258E3D1}"/>
              </a:ext>
            </a:extLst>
          </p:cNvPr>
          <p:cNvPicPr>
            <a:picLocks noChangeAspect="1"/>
          </p:cNvPicPr>
          <p:nvPr/>
        </p:nvPicPr>
        <p:blipFill>
          <a:blip r:embed="rId3"/>
          <a:stretch>
            <a:fillRect/>
          </a:stretch>
        </p:blipFill>
        <p:spPr>
          <a:xfrm>
            <a:off x="8373789" y="2345708"/>
            <a:ext cx="3227178" cy="3526972"/>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71227F4-4761-D3F4-5015-78631867658B}"/>
              </a:ext>
            </a:extLst>
          </p:cNvPr>
          <p:cNvPicPr>
            <a:picLocks noChangeAspect="1"/>
          </p:cNvPicPr>
          <p:nvPr/>
        </p:nvPicPr>
        <p:blipFill>
          <a:blip r:embed="rId4"/>
          <a:stretch>
            <a:fillRect/>
          </a:stretch>
        </p:blipFill>
        <p:spPr>
          <a:xfrm>
            <a:off x="785846" y="2448318"/>
            <a:ext cx="3238707" cy="3321751"/>
          </a:xfrm>
          <a:prstGeom prst="rect">
            <a:avLst/>
          </a:prstGeom>
        </p:spPr>
      </p:pic>
    </p:spTree>
    <p:extLst>
      <p:ext uri="{BB962C8B-B14F-4D97-AF65-F5344CB8AC3E}">
        <p14:creationId xmlns:p14="http://schemas.microsoft.com/office/powerpoint/2010/main" val="291461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90637B-669D-B008-A0E4-FD22B128B62E}"/>
              </a:ext>
            </a:extLst>
          </p:cNvPr>
          <p:cNvSpPr>
            <a:spLocks noGrp="1"/>
          </p:cNvSpPr>
          <p:nvPr>
            <p:ph type="title"/>
          </p:nvPr>
        </p:nvSpPr>
        <p:spPr>
          <a:xfrm>
            <a:off x="934872" y="982272"/>
            <a:ext cx="3388419" cy="4560970"/>
          </a:xfrm>
        </p:spPr>
        <p:txBody>
          <a:bodyPr vert="horz" lIns="91440" tIns="45720" rIns="91440" bIns="45720" rtlCol="0" anchor="ctr">
            <a:normAutofit/>
          </a:bodyPr>
          <a:lstStyle/>
          <a:p>
            <a:r>
              <a:rPr lang="en-US" sz="4000" kern="1200">
                <a:solidFill>
                  <a:srgbClr val="FFFFFF"/>
                </a:solidFill>
                <a:latin typeface="+mj-lt"/>
                <a:ea typeface="+mj-ea"/>
                <a:cs typeface="+mj-cs"/>
              </a:rPr>
              <a:t>Tech Stack</a:t>
            </a:r>
          </a:p>
        </p:txBody>
      </p:sp>
      <p:sp>
        <p:nvSpPr>
          <p:cNvPr id="29"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31" name="TextBox 2">
            <a:extLst>
              <a:ext uri="{FF2B5EF4-FFF2-40B4-BE49-F238E27FC236}">
                <a16:creationId xmlns:a16="http://schemas.microsoft.com/office/drawing/2014/main" id="{EFD62A8F-D3F5-9080-B4C2-CF5EC650CFB8}"/>
              </a:ext>
            </a:extLst>
          </p:cNvPr>
          <p:cNvGraphicFramePr/>
          <p:nvPr/>
        </p:nvGraphicFramePr>
        <p:xfrm>
          <a:off x="5221862" y="1719618"/>
          <a:ext cx="5948831" cy="4334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36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1058-5C20-2A77-F7BE-4636EBC2BE6B}"/>
              </a:ext>
            </a:extLst>
          </p:cNvPr>
          <p:cNvSpPr>
            <a:spLocks noGrp="1"/>
          </p:cNvSpPr>
          <p:nvPr>
            <p:ph type="title"/>
          </p:nvPr>
        </p:nvSpPr>
        <p:spPr>
          <a:xfrm>
            <a:off x="1329991" y="1590420"/>
            <a:ext cx="3750009" cy="3706176"/>
          </a:xfrm>
        </p:spPr>
        <p:txBody>
          <a:bodyPr vert="horz" lIns="91440" tIns="45720" rIns="91440" bIns="45720" rtlCol="0" anchor="ctr">
            <a:normAutofit/>
          </a:bodyPr>
          <a:lstStyle/>
          <a:p>
            <a:r>
              <a:rPr lang="en-US" sz="4800" kern="1200">
                <a:solidFill>
                  <a:srgbClr val="FFFFFF"/>
                </a:solidFill>
                <a:latin typeface="+mj-lt"/>
                <a:ea typeface="+mj-ea"/>
                <a:cs typeface="+mj-cs"/>
              </a:rPr>
              <a:t>Flow</a:t>
            </a:r>
          </a:p>
        </p:txBody>
      </p:sp>
      <p:grpSp>
        <p:nvGrpSpPr>
          <p:cNvPr id="106" name="Group 105">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07"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121"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1">
            <a:extLst>
              <a:ext uri="{FF2B5EF4-FFF2-40B4-BE49-F238E27FC236}">
                <a16:creationId xmlns:a16="http://schemas.microsoft.com/office/drawing/2014/main" id="{8650B207-5A0E-A2AC-5EAB-D64FE5E88F69}"/>
              </a:ext>
            </a:extLst>
          </p:cNvPr>
          <p:cNvSpPr txBox="1"/>
          <p:nvPr/>
        </p:nvSpPr>
        <p:spPr>
          <a:xfrm>
            <a:off x="5631975" y="3104"/>
            <a:ext cx="5889957" cy="8686511"/>
          </a:xfrm>
          <a:prstGeom prst="rect">
            <a:avLst/>
          </a:prstGeom>
        </p:spPr>
        <p:txBody>
          <a:bodyPr rot="0" spcFirstLastPara="0" vert="horz"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b="1">
                <a:solidFill>
                  <a:schemeClr val="bg1"/>
                </a:solidFill>
              </a:rPr>
              <a:t>User Role</a:t>
            </a:r>
            <a:endParaRPr lang="en-US" sz="2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Browse through the menu for various food options by either choosing a food category or search-bar</a:t>
            </a:r>
            <a:endParaRPr lang="en-US" sz="1400">
              <a:solidFill>
                <a:schemeClr val="bg1"/>
              </a:solidFill>
              <a:cs typeface="Calibri"/>
            </a:endParaRPr>
          </a:p>
          <a:p>
            <a:pPr marL="57150">
              <a:lnSpc>
                <a:spcPct val="90000"/>
              </a:lnSpc>
              <a:spcAft>
                <a:spcPts val="600"/>
              </a:spcAft>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Login to the account using the “Login” button or with the settings icon displayed on the left side bar</a:t>
            </a:r>
            <a:endParaRPr lang="en-US" sz="1400">
              <a:solidFill>
                <a:schemeClr val="bg1"/>
              </a:solidFill>
              <a:cs typeface="Calibri"/>
            </a:endParaRPr>
          </a:p>
          <a:p>
            <a:pPr marL="57150">
              <a:lnSpc>
                <a:spcPct val="90000"/>
              </a:lnSpc>
              <a:spcAft>
                <a:spcPts val="600"/>
              </a:spcAft>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New users can create an account with the register option</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Upon food selection, add the items to cart with the ‘+’ button</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Use “Proceed to checkout” button to view all the items added to the cart and the price details</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Continue the checkout by adding a new address or select an existing address</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Complete the order by selecting the payment option between ‘Cash on Delivery’ or ’Stripe’</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User’s can also access simple and quick recipes by navigating to ‘Tasty Recipes’ page through the side bar</a:t>
            </a: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indent="-228600">
              <a:lnSpc>
                <a:spcPct val="90000"/>
              </a:lnSpc>
              <a:buFont typeface="Arial" panose="020B0604020202020204" pitchFamily="34" charset="0"/>
              <a:buChar char="•"/>
            </a:pPr>
            <a:endParaRPr lang="en-US" sz="1400">
              <a:solidFill>
                <a:schemeClr val="bg1"/>
              </a:solidFill>
              <a:cs typeface="Calibri"/>
            </a:endParaRPr>
          </a:p>
        </p:txBody>
      </p:sp>
    </p:spTree>
    <p:extLst>
      <p:ext uri="{BB962C8B-B14F-4D97-AF65-F5344CB8AC3E}">
        <p14:creationId xmlns:p14="http://schemas.microsoft.com/office/powerpoint/2010/main" val="280512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1058-5C20-2A77-F7BE-4636EBC2BE6B}"/>
              </a:ext>
            </a:extLst>
          </p:cNvPr>
          <p:cNvSpPr>
            <a:spLocks noGrp="1"/>
          </p:cNvSpPr>
          <p:nvPr>
            <p:ph type="title"/>
          </p:nvPr>
        </p:nvSpPr>
        <p:spPr>
          <a:xfrm>
            <a:off x="1329991" y="1590420"/>
            <a:ext cx="3750009" cy="3706176"/>
          </a:xfrm>
        </p:spPr>
        <p:txBody>
          <a:bodyPr vert="horz" lIns="91440" tIns="45720" rIns="91440" bIns="45720" rtlCol="0" anchor="ctr">
            <a:normAutofit/>
          </a:bodyPr>
          <a:lstStyle/>
          <a:p>
            <a:r>
              <a:rPr lang="en-US" sz="4800" kern="1200">
                <a:solidFill>
                  <a:srgbClr val="FFFFFF"/>
                </a:solidFill>
                <a:latin typeface="+mj-lt"/>
                <a:ea typeface="+mj-ea"/>
                <a:cs typeface="+mj-cs"/>
              </a:rPr>
              <a:t>Flow</a:t>
            </a:r>
          </a:p>
        </p:txBody>
      </p:sp>
      <p:grpSp>
        <p:nvGrpSpPr>
          <p:cNvPr id="106" name="Group 105">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07"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121"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1">
            <a:extLst>
              <a:ext uri="{FF2B5EF4-FFF2-40B4-BE49-F238E27FC236}">
                <a16:creationId xmlns:a16="http://schemas.microsoft.com/office/drawing/2014/main" id="{8650B207-5A0E-A2AC-5EAB-D64FE5E88F69}"/>
              </a:ext>
            </a:extLst>
          </p:cNvPr>
          <p:cNvSpPr txBox="1"/>
          <p:nvPr/>
        </p:nvSpPr>
        <p:spPr>
          <a:xfrm>
            <a:off x="5659385" y="277204"/>
            <a:ext cx="5177296" cy="7009015"/>
          </a:xfrm>
          <a:prstGeom prst="rect">
            <a:avLst/>
          </a:prstGeom>
        </p:spPr>
        <p:txBody>
          <a:bodyPr rot="0" spcFirstLastPara="0" vert="horz"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b="1">
                <a:solidFill>
                  <a:schemeClr val="bg1"/>
                </a:solidFill>
              </a:rPr>
              <a:t>Admin Role</a:t>
            </a:r>
            <a:endParaRPr lang="en-US" sz="2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ea typeface="+mn-lt"/>
                <a:cs typeface="+mn-lt"/>
              </a:rPr>
              <a:t>Login to the account using admin credentials</a:t>
            </a:r>
            <a:endParaRPr lang="en-US" sz="1400">
              <a:solidFill>
                <a:schemeClr val="bg1"/>
              </a:solidFill>
              <a:cs typeface="Calibri"/>
            </a:endParaRPr>
          </a:p>
          <a:p>
            <a:pPr marL="57150">
              <a:lnSpc>
                <a:spcPct val="90000"/>
              </a:lnSpc>
              <a:spcAft>
                <a:spcPts val="600"/>
              </a:spcAft>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r>
              <a:rPr lang="en-US" sz="1400">
                <a:solidFill>
                  <a:schemeClr val="bg1"/>
                </a:solidFill>
              </a:rPr>
              <a:t>As an admin the food items can be tracked regularly.</a:t>
            </a:r>
            <a:endParaRPr lang="en-US" sz="1400">
              <a:solidFill>
                <a:schemeClr val="bg1"/>
              </a:solidFill>
              <a:cs typeface="Calibri"/>
            </a:endParaRPr>
          </a:p>
          <a:p>
            <a:pPr marL="57150">
              <a:lnSpc>
                <a:spcPct val="90000"/>
              </a:lnSpc>
              <a:spcAft>
                <a:spcPts val="600"/>
              </a:spcAft>
            </a:pPr>
            <a:endParaRPr lang="en-US" sz="1400">
              <a:solidFill>
                <a:schemeClr val="bg1"/>
              </a:solidFill>
              <a:cs typeface="Calibri"/>
            </a:endParaRPr>
          </a:p>
          <a:p>
            <a:pPr marL="285750" indent="-228600">
              <a:lnSpc>
                <a:spcPct val="90000"/>
              </a:lnSpc>
              <a:spcAft>
                <a:spcPts val="600"/>
              </a:spcAft>
              <a:buFont typeface="Arial,Sans-Serif" panose="020B0604020202020204" pitchFamily="34" charset="0"/>
              <a:buChar char="•"/>
            </a:pPr>
            <a:r>
              <a:rPr lang="en-US" sz="1400">
                <a:solidFill>
                  <a:schemeClr val="bg1"/>
                </a:solidFill>
                <a:ea typeface="+mn-lt"/>
                <a:cs typeface="+mn-lt"/>
              </a:rPr>
              <a:t>Items on the menu can be added, viewed, updated or deleted.</a:t>
            </a:r>
            <a:br>
              <a:rPr lang="en-US" sz="1400">
                <a:solidFill>
                  <a:schemeClr val="bg1"/>
                </a:solidFill>
                <a:ea typeface="+mn-lt"/>
                <a:cs typeface="+mn-lt"/>
              </a:rPr>
            </a:br>
            <a:endParaRPr lang="en-US" sz="1400">
              <a:ea typeface="+mn-lt"/>
              <a:cs typeface="+mn-lt"/>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marL="285750" indent="-228600">
              <a:lnSpc>
                <a:spcPct val="90000"/>
              </a:lnSpc>
              <a:spcAft>
                <a:spcPts val="600"/>
              </a:spcAft>
              <a:buFont typeface="Arial" panose="020B0604020202020204" pitchFamily="34" charset="0"/>
              <a:buChar char="•"/>
            </a:pPr>
            <a:endParaRPr lang="en-US" sz="1400">
              <a:solidFill>
                <a:schemeClr val="bg1"/>
              </a:solidFill>
              <a:cs typeface="Calibri"/>
            </a:endParaRPr>
          </a:p>
          <a:p>
            <a:pPr indent="-228600">
              <a:lnSpc>
                <a:spcPct val="90000"/>
              </a:lnSpc>
              <a:buFont typeface="Arial" panose="020B0604020202020204" pitchFamily="34" charset="0"/>
              <a:buChar char="•"/>
            </a:pPr>
            <a:endParaRPr lang="en-US" sz="1400">
              <a:solidFill>
                <a:schemeClr val="bg1"/>
              </a:solidFill>
              <a:cs typeface="Calibri"/>
            </a:endParaRPr>
          </a:p>
        </p:txBody>
      </p:sp>
    </p:spTree>
    <p:extLst>
      <p:ext uri="{BB962C8B-B14F-4D97-AF65-F5344CB8AC3E}">
        <p14:creationId xmlns:p14="http://schemas.microsoft.com/office/powerpoint/2010/main" val="35266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9236C-A845-556D-EFE9-5C3EB0AC8515}"/>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Screenshots</a:t>
            </a: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33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2" descr="Graphical user interface, application&#10;&#10;Description automatically generated">
            <a:extLst>
              <a:ext uri="{FF2B5EF4-FFF2-40B4-BE49-F238E27FC236}">
                <a16:creationId xmlns:a16="http://schemas.microsoft.com/office/drawing/2014/main" id="{5AE78BA6-3BF7-F7C1-2BFB-FAF1681A5D3F}"/>
              </a:ext>
            </a:extLst>
          </p:cNvPr>
          <p:cNvPicPr>
            <a:picLocks noChangeAspect="1"/>
          </p:cNvPicPr>
          <p:nvPr/>
        </p:nvPicPr>
        <p:blipFill rotWithShape="1">
          <a:blip r:embed="rId2"/>
          <a:srcRect l="287" t="115" r="-287" b="-230"/>
          <a:stretch/>
        </p:blipFill>
        <p:spPr>
          <a:xfrm>
            <a:off x="-1" y="-122611"/>
            <a:ext cx="12192013" cy="7630192"/>
          </a:xfrm>
          <a:prstGeom prst="rect">
            <a:avLst/>
          </a:prstGeom>
        </p:spPr>
      </p:pic>
    </p:spTree>
    <p:extLst>
      <p:ext uri="{BB962C8B-B14F-4D97-AF65-F5344CB8AC3E}">
        <p14:creationId xmlns:p14="http://schemas.microsoft.com/office/powerpoint/2010/main" val="383062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2">
            <a:extLst>
              <a:ext uri="{FF2B5EF4-FFF2-40B4-BE49-F238E27FC236}">
                <a16:creationId xmlns:a16="http://schemas.microsoft.com/office/drawing/2014/main" id="{DFC87D1B-8E57-0701-A0DA-B4FAC9838248}"/>
              </a:ext>
            </a:extLst>
          </p:cNvPr>
          <p:cNvPicPr>
            <a:picLocks noGrp="1" noChangeAspect="1"/>
          </p:cNvPicPr>
          <p:nvPr>
            <p:ph idx="1"/>
          </p:nvPr>
        </p:nvPicPr>
        <p:blipFill rotWithShape="1">
          <a:blip r:embed="rId2"/>
          <a:srcRect t="-230" b="1841"/>
          <a:stretch/>
        </p:blipFill>
        <p:spPr>
          <a:xfrm>
            <a:off x="20" y="-629339"/>
            <a:ext cx="12191980" cy="7497263"/>
          </a:xfrm>
          <a:prstGeom prst="rect">
            <a:avLst/>
          </a:prstGeom>
        </p:spPr>
      </p:pic>
    </p:spTree>
    <p:extLst>
      <p:ext uri="{BB962C8B-B14F-4D97-AF65-F5344CB8AC3E}">
        <p14:creationId xmlns:p14="http://schemas.microsoft.com/office/powerpoint/2010/main" val="148601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Graphical user interface, application&#10;&#10;Description automatically generated">
            <a:extLst>
              <a:ext uri="{FF2B5EF4-FFF2-40B4-BE49-F238E27FC236}">
                <a16:creationId xmlns:a16="http://schemas.microsoft.com/office/drawing/2014/main" id="{06A6A589-332D-AA74-B078-A27CF5D49CAF}"/>
              </a:ext>
            </a:extLst>
          </p:cNvPr>
          <p:cNvPicPr>
            <a:picLocks noChangeAspect="1"/>
          </p:cNvPicPr>
          <p:nvPr/>
        </p:nvPicPr>
        <p:blipFill rotWithShape="1">
          <a:blip r:embed="rId2"/>
          <a:srcRect t="4537" b="5479"/>
          <a:stretch/>
        </p:blipFill>
        <p:spPr>
          <a:xfrm>
            <a:off x="20" y="1282"/>
            <a:ext cx="12191980" cy="6856718"/>
          </a:xfrm>
          <a:prstGeom prst="rect">
            <a:avLst/>
          </a:prstGeom>
        </p:spPr>
      </p:pic>
    </p:spTree>
    <p:extLst>
      <p:ext uri="{BB962C8B-B14F-4D97-AF65-F5344CB8AC3E}">
        <p14:creationId xmlns:p14="http://schemas.microsoft.com/office/powerpoint/2010/main" val="1581781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INFO 6150 - Web Design and User Experience Engineering Final Project Presentation </vt:lpstr>
      <vt:lpstr>About</vt:lpstr>
      <vt:lpstr>Tech Stack</vt:lpstr>
      <vt:lpstr>Flow</vt:lpstr>
      <vt:lpstr>Flow</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Signed in as an Admin</vt:lpstr>
      <vt:lpstr>PowerPoint Presentation</vt:lpstr>
      <vt:lpstr>PowerPoint Presentation</vt:lpstr>
      <vt:lpstr>Responsive Behavior</vt:lpstr>
      <vt:lpstr>Folder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54</cp:revision>
  <dcterms:created xsi:type="dcterms:W3CDTF">2022-12-10T03:05:23Z</dcterms:created>
  <dcterms:modified xsi:type="dcterms:W3CDTF">2022-12-10T16:15:40Z</dcterms:modified>
</cp:coreProperties>
</file>